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Public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800"/>
    <a:srgbClr val="E6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ini1312/Task1_PPT" TargetMode="External"/><Relationship Id="rId7" Type="http://schemas.openxmlformats.org/officeDocument/2006/relationships/hyperlink" Target="https://github.com/Sushmitha-1412/Task1_P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owmi2510/Task1_PPT" TargetMode="External"/><Relationship Id="rId5" Type="http://schemas.openxmlformats.org/officeDocument/2006/relationships/hyperlink" Target="https://github.com/KEERTHANAS12/Task1_PPT" TargetMode="External"/><Relationship Id="rId4" Type="http://schemas.openxmlformats.org/officeDocument/2006/relationships/hyperlink" Target="https://github.com/DharshiniS03/Task1_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D55665-2DC9-3AB4-1410-4956481A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“TO-DO PLANNER”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B16C6-E1A0-203C-955A-FCD3C33E22D4}"/>
              </a:ext>
            </a:extLst>
          </p:cNvPr>
          <p:cNvSpPr txBox="1">
            <a:spLocks/>
          </p:cNvSpPr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- 1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GB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endParaRPr lang="en-US" sz="1829" dirty="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849" y="23473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427537" cy="101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To-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planner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digital tool or application designed to help individuals manage their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routine tasks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is used to monitor, update, and schedule tasks of the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tasks of the user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set remainders for the tasks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CFDA44-A3E0-BCE5-AC87-91891909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27410"/>
              </p:ext>
            </p:extLst>
          </p:nvPr>
        </p:nvGraphicFramePr>
        <p:xfrm>
          <a:off x="188989" y="2305471"/>
          <a:ext cx="4338483" cy="2011680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794190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964875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lt2"/>
                          </a:solidFill>
                          <a:latin typeface="Times New Roman" panose="02020603050405020304" pitchFamily="18" charset="0"/>
                          <a:ea typeface="EB Garamond"/>
                          <a:cs typeface="Times New Roman" panose="02020603050405020304" pitchFamily="18" charset="0"/>
                          <a:sym typeface="EB Garamond"/>
                        </a:rPr>
                        <a:t>LMS USER NAME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lt2"/>
                          </a:solidFill>
                          <a:latin typeface="Times New Roman" panose="02020603050405020304" pitchFamily="18" charset="0"/>
                          <a:ea typeface="EB Garamond"/>
                          <a:cs typeface="Times New Roman" panose="02020603050405020304" pitchFamily="18" charset="0"/>
                          <a:sym typeface="EB Garamond"/>
                        </a:rPr>
                        <a:t>NAME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lt2"/>
                          </a:solidFill>
                          <a:latin typeface="Times New Roman" panose="02020603050405020304" pitchFamily="18" charset="0"/>
                          <a:ea typeface="EB Garamond"/>
                          <a:cs typeface="Times New Roman" panose="02020603050405020304" pitchFamily="18" charset="0"/>
                          <a:sym typeface="EB Garamond"/>
                        </a:rPr>
                        <a:t>BATCH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r>
                        <a:rPr lang="en-GB" dirty="0"/>
                        <a:t>au721220205045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SALINI V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au721220205008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DHARSHINI 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au721220205027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a</a:t>
                      </a:r>
                      <a:r>
                        <a:rPr lang="en-GB"/>
                        <a:t>u721220205051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SOWMIYA D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au721220205058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SUSHMITHA R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CD2_11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479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9B2E-A89B-AD5E-C99F-DE23568A85FF}"/>
              </a:ext>
            </a:extLst>
          </p:cNvPr>
          <p:cNvSpPr txBox="1"/>
          <p:nvPr/>
        </p:nvSpPr>
        <p:spPr>
          <a:xfrm>
            <a:off x="516834" y="251791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2060"/>
                </a:solidFill>
                <a:latin typeface="Times New Roman" panose="02020603050405020304" pitchFamily="18" charset="0"/>
                <a:ea typeface="EB Garamond" panose="00000500000000000000" pitchFamily="2" charset="0"/>
                <a:cs typeface="Times New Roman" panose="02020603050405020304" pitchFamily="18" charset="0"/>
              </a:rPr>
              <a:t>Task - 1</a:t>
            </a:r>
            <a:endParaRPr lang="en-IN" sz="1800" b="1" dirty="0">
              <a:solidFill>
                <a:srgbClr val="002060"/>
              </a:solidFill>
              <a:latin typeface="Times New Roman" panose="02020603050405020304" pitchFamily="18" charset="0"/>
              <a:ea typeface="EB Garamon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9273-B9BB-4101-8EC0-0E4D32BF3CDA}"/>
              </a:ext>
            </a:extLst>
          </p:cNvPr>
          <p:cNvSpPr txBox="1"/>
          <p:nvPr/>
        </p:nvSpPr>
        <p:spPr>
          <a:xfrm>
            <a:off x="516834" y="622852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Times New Roman" panose="02020603050405020304" pitchFamily="18" charset="0"/>
                <a:ea typeface="EB Garamond" panose="00000500000000000000" pitchFamily="2" charset="0"/>
                <a:cs typeface="Times New Roman" panose="02020603050405020304" pitchFamily="18" charset="0"/>
              </a:rPr>
              <a:t>Creation of SRS &amp; GitHub</a:t>
            </a:r>
            <a:endParaRPr lang="en-IN" sz="1700" b="1" dirty="0">
              <a:solidFill>
                <a:srgbClr val="0070C0"/>
              </a:solidFill>
              <a:latin typeface="Times New Roman" panose="02020603050405020304" pitchFamily="18" charset="0"/>
              <a:ea typeface="EB Garamon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E49E-0725-BB19-0D8C-972DE529E603}"/>
              </a:ext>
            </a:extLst>
          </p:cNvPr>
          <p:cNvSpPr txBox="1"/>
          <p:nvPr/>
        </p:nvSpPr>
        <p:spPr>
          <a:xfrm>
            <a:off x="609599" y="961406"/>
            <a:ext cx="4982817" cy="103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Create SRS: Project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Set-up of a GitHub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and hands-on to various commands of Git Bash</a:t>
            </a:r>
            <a:endParaRPr lang="en-IN" dirty="0"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3A5F5-1F51-E6BB-F03E-D98E4C5F4E3F}"/>
              </a:ext>
            </a:extLst>
          </p:cNvPr>
          <p:cNvSpPr txBox="1"/>
          <p:nvPr/>
        </p:nvSpPr>
        <p:spPr>
          <a:xfrm>
            <a:off x="516833" y="1938511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Times New Roman" panose="02020603050405020304" pitchFamily="18" charset="0"/>
                <a:ea typeface="EB Garamond" panose="00000500000000000000" pitchFamily="2" charset="0"/>
                <a:cs typeface="Times New Roman" panose="02020603050405020304" pitchFamily="18" charset="0"/>
              </a:rPr>
              <a:t>Evaluation Metric:</a:t>
            </a:r>
            <a:endParaRPr lang="en-IN" sz="1700" b="1" dirty="0">
              <a:solidFill>
                <a:srgbClr val="0070C0"/>
              </a:solidFill>
              <a:latin typeface="Times New Roman" panose="02020603050405020304" pitchFamily="18" charset="0"/>
              <a:ea typeface="EB Garamon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B4FA3-CD79-E460-095D-03956E17CBE0}"/>
              </a:ext>
            </a:extLst>
          </p:cNvPr>
          <p:cNvSpPr txBox="1"/>
          <p:nvPr/>
        </p:nvSpPr>
        <p:spPr>
          <a:xfrm>
            <a:off x="609599" y="2257831"/>
            <a:ext cx="353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100% Completion of the above tasks</a:t>
            </a:r>
            <a:endParaRPr lang="en-IN" dirty="0"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4FA6-0019-76F5-1BFC-6DB3D54CFC51}"/>
              </a:ext>
            </a:extLst>
          </p:cNvPr>
          <p:cNvSpPr txBox="1"/>
          <p:nvPr/>
        </p:nvSpPr>
        <p:spPr>
          <a:xfrm>
            <a:off x="516834" y="3008243"/>
            <a:ext cx="22594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D06800"/>
                </a:solidFill>
                <a:latin typeface="Times New Roman" panose="02020603050405020304" pitchFamily="18" charset="0"/>
                <a:ea typeface="EB Garamond" panose="00000500000000000000" pitchFamily="2" charset="0"/>
                <a:cs typeface="Times New Roman" panose="02020603050405020304" pitchFamily="18" charset="0"/>
              </a:rPr>
              <a:t>Learning Outcome</a:t>
            </a:r>
            <a:endParaRPr lang="en-IN" sz="1700" b="1" dirty="0">
              <a:solidFill>
                <a:srgbClr val="D06800"/>
              </a:solidFill>
              <a:latin typeface="Times New Roman" panose="02020603050405020304" pitchFamily="18" charset="0"/>
              <a:ea typeface="EB Garamon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C3D95-4978-2480-C246-F51F74E8422E}"/>
              </a:ext>
            </a:extLst>
          </p:cNvPr>
          <p:cNvSpPr txBox="1"/>
          <p:nvPr/>
        </p:nvSpPr>
        <p:spPr>
          <a:xfrm>
            <a:off x="609599" y="3292941"/>
            <a:ext cx="7785653" cy="135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Get to know about different lifecycle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Understanding importance and how to create an SRS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Knowing various commands of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Understanding agile and scrum management techniques for efficient product development</a:t>
            </a:r>
            <a:endParaRPr lang="en-IN" dirty="0"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4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18833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643909"/>
            <a:ext cx="2629800" cy="38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33E68-1856-C3AA-E4DD-DAA4742EDF08}"/>
              </a:ext>
            </a:extLst>
          </p:cNvPr>
          <p:cNvSpPr txBox="1"/>
          <p:nvPr/>
        </p:nvSpPr>
        <p:spPr>
          <a:xfrm>
            <a:off x="602975" y="506931"/>
            <a:ext cx="7368442" cy="199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 app or tool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kern="0" spc="-35" dirty="0">
              <a:solidFill>
                <a:srgbClr val="272525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Familiarize Yourself with the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details of your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the status regularly.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tasks and schedule.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remainders.</a:t>
            </a:r>
            <a:endParaRPr lang="en-US" sz="1400" kern="0" spc="-35" dirty="0">
              <a:solidFill>
                <a:srgbClr val="272525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5816E-080B-359B-8865-5525242C658F}"/>
              </a:ext>
            </a:extLst>
          </p:cNvPr>
          <p:cNvSpPr txBox="1"/>
          <p:nvPr/>
        </p:nvSpPr>
        <p:spPr>
          <a:xfrm>
            <a:off x="602975" y="3174148"/>
            <a:ext cx="766136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record, organize, and track the 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routine of the user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Ensuring the task has been completed and scheduled. To-Do Planner often offers features like 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task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delete task, set remainders, and 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task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the user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the routine task in an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 manner and can enhance the time management and productivity.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Gather requirements for the project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Prepare database design schemas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Get your initial project Structure ready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Initiate a git repository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add Readme.md file with description of the project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Commit all changes with "first commit"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a repository on </a:t>
            </a:r>
            <a:r>
              <a:rPr lang="en-US" sz="1000" b="0" dirty="0" err="1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github</a:t>
            </a: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related to project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Push your changes to </a:t>
            </a:r>
            <a:r>
              <a:rPr lang="en-US" sz="1000" b="0" dirty="0" err="1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github</a:t>
            </a:r>
            <a:endParaRPr sz="10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03660"/>
            <a:ext cx="363642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6190" y="1616769"/>
            <a:ext cx="323469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https://github.com/Salini1312/Task1_PPT</a:t>
            </a: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https://github.com/DharshiniS03/Task1_PPT</a:t>
            </a: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https://github.com/KEERTHANAS12/Task1_PPT</a:t>
            </a: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https://github.com/Sowmi2510/Task1_PPT</a:t>
            </a: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300" b="0" i="0" dirty="0">
                <a:solidFill>
                  <a:schemeClr val="tx1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https://github.com/Sushmitha-1412/Task1_PPT</a:t>
            </a: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300" b="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373</Words>
  <Application>Microsoft Office PowerPoint</Application>
  <PresentationFormat>On-screen Show (16:9)</PresentationFormat>
  <Paragraphs>61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Times New Roman</vt:lpstr>
      <vt:lpstr>Arial</vt:lpstr>
      <vt:lpstr>Arial</vt:lpstr>
      <vt:lpstr>Calibri</vt:lpstr>
      <vt:lpstr>Noto Sans Symbols</vt:lpstr>
      <vt:lpstr>Public Sans</vt:lpstr>
      <vt:lpstr>Wingdings</vt:lpstr>
      <vt:lpstr>EB Garamond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20ita45@karpagamtech.ac.in</cp:lastModifiedBy>
  <cp:revision>13</cp:revision>
  <dcterms:created xsi:type="dcterms:W3CDTF">2020-08-13T11:21:46Z</dcterms:created>
  <dcterms:modified xsi:type="dcterms:W3CDTF">2023-11-10T06:48:12Z</dcterms:modified>
</cp:coreProperties>
</file>